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02" r:id="rId2"/>
    <p:sldId id="386" r:id="rId3"/>
    <p:sldId id="387" r:id="rId4"/>
    <p:sldId id="388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199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753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6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4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0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15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7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48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2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2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54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72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2F9C-BFAB-4B19-801F-A8DF15DD4F15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1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земельных участков многоквартирных</a:t>
            </a:r>
            <a:br>
              <a:rPr lang="ru-RU" b="1" dirty="0" smtClean="0"/>
            </a:br>
            <a:r>
              <a:rPr lang="ru-RU" b="1" dirty="0" smtClean="0"/>
              <a:t>домов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sz="4400" dirty="0" smtClean="0"/>
          </a:p>
          <a:p>
            <a:r>
              <a:rPr lang="ru-RU" sz="4400" dirty="0" smtClean="0"/>
              <a:t>Центральный </a:t>
            </a:r>
            <a:r>
              <a:rPr lang="ru-RU" sz="4400" dirty="0" smtClean="0"/>
              <a:t>район</a:t>
            </a:r>
          </a:p>
          <a:p>
            <a:r>
              <a:rPr lang="ru-RU" sz="4400" dirty="0"/>
              <a:t>с</a:t>
            </a:r>
            <a:r>
              <a:rPr lang="ru-RU" sz="4400" dirty="0" smtClean="0"/>
              <a:t>. </a:t>
            </a:r>
            <a:r>
              <a:rPr lang="ru-RU" sz="4400" dirty="0" err="1" smtClean="0"/>
              <a:t>Лутовиново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32723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9809" y="585707"/>
            <a:ext cx="108761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земельных участков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многоквартирными домами по адресу: Тульская область, МО г. Тула, Центральный район,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Лутовиново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 1, д. 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855" y="2527713"/>
            <a:ext cx="8560676" cy="4267487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6038193" y="2207172"/>
            <a:ext cx="189186" cy="206528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952593" y="2290967"/>
            <a:ext cx="134007" cy="12326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1313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9809" y="585707"/>
            <a:ext cx="10876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земельного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участка с.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Лутовиново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д. 1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5655" y="1930543"/>
            <a:ext cx="4540469" cy="45531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530" y="1558213"/>
            <a:ext cx="6239869" cy="4925514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4945224" y="1108927"/>
            <a:ext cx="6130052" cy="400424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7073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9809" y="585707"/>
            <a:ext cx="10876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земельного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участка с.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Лутовиново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д. 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8825" y="1834382"/>
            <a:ext cx="4412119" cy="44071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238" y="1296557"/>
            <a:ext cx="5966895" cy="5163519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4963886" y="1108927"/>
            <a:ext cx="6426700" cy="368700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44829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10636</TotalTime>
  <Words>65</Words>
  <Application>Microsoft Office PowerPoint</Application>
  <PresentationFormat>Широкоэкранный</PresentationFormat>
  <Paragraphs>9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Тема Office</vt:lpstr>
      <vt:lpstr>Формирование земельных участков многоквартирных домов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земельных участков под многоквартирными домами</dc:title>
  <dc:creator>Чурилова Елена Александровна</dc:creator>
  <cp:lastModifiedBy>IvanovaAA</cp:lastModifiedBy>
  <cp:revision>273</cp:revision>
  <dcterms:created xsi:type="dcterms:W3CDTF">2023-03-22T13:32:56Z</dcterms:created>
  <dcterms:modified xsi:type="dcterms:W3CDTF">2024-11-26T09:50:55Z</dcterms:modified>
</cp:coreProperties>
</file>